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3" r:id="rId3"/>
    <p:sldId id="278" r:id="rId4"/>
    <p:sldId id="279" r:id="rId5"/>
    <p:sldId id="272" r:id="rId6"/>
    <p:sldId id="280" r:id="rId7"/>
    <p:sldId id="275" r:id="rId8"/>
    <p:sldId id="281" r:id="rId9"/>
    <p:sldId id="276" r:id="rId10"/>
    <p:sldId id="282" r:id="rId11"/>
    <p:sldId id="277" r:id="rId12"/>
    <p:sldId id="283" r:id="rId13"/>
    <p:sldId id="284" r:id="rId14"/>
    <p:sldId id="285" r:id="rId15"/>
    <p:sldId id="286" r:id="rId16"/>
  </p:sldIdLst>
  <p:sldSz cx="12801600" cy="9601200" type="A3"/>
  <p:notesSz cx="6858000" cy="9144000"/>
  <p:defaultTextStyle>
    <a:defPPr>
      <a:defRPr lang="x-none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1464" y="-78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B442EB-8B0E-4561-9FCB-D05189E7C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E4EC0CC-76F4-4669-B3E0-D70F06CFF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754EB1-3FAF-4784-AC5B-FD7F1564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C5A39B-2EFF-46BD-A99D-45ECBE59B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9CCCF8-A791-4650-B760-27DF9259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7323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FFF92-B758-4F25-BDB5-6B7BA9678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D7E1BE6-F380-4E22-A817-3C2DD8899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98DB219-893A-469B-84FD-8F43B179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B043FE-1B93-41E1-9503-7A508FA0E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C0EBD8-DAD9-433B-8D97-F336CA78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91902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15DB34D-2B9F-4629-994D-B56BFD184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511175"/>
            <a:ext cx="2760345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7EABBE5-9AC4-424E-B526-BD8F2C0F7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5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F21A7E-C04F-4D5F-B637-930AE9F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7196B0-F33A-4F42-873F-5A0A9BF3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06BA4A-34EE-4C71-AF32-F3CB1E83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0404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95A6E7-14BC-464A-B3D2-2D60BA4A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98B0114-6C93-48BC-8895-0AEB05B0D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3058BD-8CED-49D8-814C-3EC30752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95D06E9-B005-4147-93F5-5769A9DF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62C0507-FE11-47AC-8D73-61CA810AB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91716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A11AE1-BCF7-4448-9E1A-C9BFBAF3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2393634"/>
            <a:ext cx="11041380" cy="39938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E50DF5C-DDE8-4FDC-BF86-ED4B8BA60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6425249"/>
            <a:ext cx="11041380" cy="2100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440961-67F8-490E-8564-A7FECD29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42DAE0-4CDC-4E40-AD5B-695D46AE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31E7305-71BB-4A10-B1C3-9434C838D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165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9531D-B69D-44A6-8B3F-86A86316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725E57B-71B9-4481-966B-0CFFA13DB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9C092A0-B85E-4FCC-BA5A-278FF3673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D55BE12-73F2-421C-83D8-054CB8D7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C8C54BD-62AA-495C-B1CC-AF9747F7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BCA7108-CFDB-474F-ABFA-16588483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9757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EE974E-4092-4719-B302-8033226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511176"/>
            <a:ext cx="1104138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079EACD-3689-4B37-8C04-B19E3BFB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2353628"/>
            <a:ext cx="5415676" cy="11534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52D6C3-F4C6-4384-8444-D37085E2F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3507105"/>
            <a:ext cx="5415676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D8F38B1-2311-4D5D-8EF6-7C7227E87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2353628"/>
            <a:ext cx="5442347" cy="11534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A95E4DB-0D67-463D-9BB3-7531980F5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3507105"/>
            <a:ext cx="5442347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951E708-EEBC-4403-82D3-63ABA792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A7149B1-95A0-43CB-A239-06A4C42D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D9C14B1-E702-4177-8F9A-DAE96BE5C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209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C2F6FB-E818-4AC1-B826-4653B0467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ED9B8FA-B7F5-4E85-A691-27568155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B952A0E-0BC4-4186-8A2E-9914A3495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0AAE8A9-DA70-4519-B47E-70F1712B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95262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0DAF1A0-8F9D-4D3E-93D7-3B9605F77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BD053F6-8517-407E-9B70-93F1CB48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18A7E38-CEC4-4D32-86EC-0B28986D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6299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650683-2712-45D0-9D2C-527A06FE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EA8D33-CE38-4BBA-A807-4848C1D20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5EF498A-1340-44BC-AF51-DCF10509D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7026A79-F334-495A-B583-DFBC7F2C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1FBAC31-AEBB-4A5B-BF0D-1BA7E74C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C0AFD39-780F-41C7-9CB2-8082242C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4763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6B90BE-B745-4AFB-8D99-C380156C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4779D08-54B9-43DA-ABEF-DB720D31DE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1154A87-93A5-405C-AB39-1AFCD33AE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1E4E3D-EAEF-4C16-849E-57DF0CD0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3BC7982-4057-4B8F-A2D0-227097B4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27A14EE-6D9C-4E45-9300-1F9FC2FB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746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D54867-2DF1-48C1-A5C6-A4B71DDF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5EB6BF4-BD96-468E-AF6B-6615A64D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EE441BE-D182-4D26-BAAD-1247F281C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3EB42-4619-4889-9242-1DE743B99EF8}" type="datetimeFigureOut">
              <a:rPr lang="x-none" smtClean="0"/>
              <a:pPr/>
              <a:t>10.05.2024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9BB1D2-2289-4B9B-A7B6-01012791B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09EFFA-A4E4-4867-A32E-B7F52F665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4E1F9-6C65-434B-8221-14394FD3B86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4299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D70078-8A1A-49AC-A160-8198D9D1B4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7" y="-1603290"/>
            <a:ext cx="9601201" cy="128077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10BDA0-96CF-41A2-93A9-3981B56DC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596640" y="1097280"/>
            <a:ext cx="228600" cy="289560"/>
          </a:xfrm>
        </p:spPr>
        <p:txBody>
          <a:bodyPr>
            <a:normAutofit/>
          </a:bodyPr>
          <a:lstStyle/>
          <a:p>
            <a:endParaRPr lang="x-none" sz="10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5F0E31-D803-4E7E-92FE-50A093B61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560" y="426720"/>
            <a:ext cx="6141720" cy="3733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Государственное учреждение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образования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«Средняя школа № 6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г. Жодино»</a:t>
            </a:r>
            <a:endParaRPr lang="x-none" sz="4400" b="1">
              <a:solidFill>
                <a:schemeClr val="accent5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C5595A-2B3F-4197-93C0-3ABBD38D8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666" b="11622"/>
          <a:stretch/>
        </p:blipFill>
        <p:spPr>
          <a:xfrm>
            <a:off x="587883" y="0"/>
            <a:ext cx="5919598" cy="26754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741192-E049-4504-910D-52A3D51830A5}"/>
              </a:ext>
            </a:extLst>
          </p:cNvPr>
          <p:cNvSpPr/>
          <p:nvPr/>
        </p:nvSpPr>
        <p:spPr>
          <a:xfrm>
            <a:off x="3413349" y="6726406"/>
            <a:ext cx="93298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"Родина моя Беларусь </a:t>
            </a:r>
          </a:p>
          <a:p>
            <a:pPr algn="ctr"/>
            <a:r>
              <a:rPr lang="ru-RU" sz="6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в лицах"</a:t>
            </a:r>
            <a:endParaRPr lang="x-none" sz="6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934F7CA-A81C-4E42-80D4-F5C92AD52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9922" y="3317929"/>
            <a:ext cx="3546855" cy="3219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10E4FD0-7CA1-4B53-BF4D-307597C32B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577" y="2743200"/>
            <a:ext cx="6844793" cy="35703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6631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90"/>
            <a:ext cx="9601201" cy="12807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24AAFFF-1D2D-40DC-BD36-A84869BAD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835" t="2466" r="18834" b="2669"/>
          <a:stretch/>
        </p:blipFill>
        <p:spPr>
          <a:xfrm>
            <a:off x="197709" y="196979"/>
            <a:ext cx="1989438" cy="18923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06040" y="36576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Хранители прекрасного</a:t>
            </a:r>
            <a:endParaRPr lang="x-none" sz="3600" b="1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18FC681-9C85-465D-9C27-DE5E0BC72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307924" y="1022192"/>
            <a:ext cx="5218628" cy="272475"/>
          </a:xfrm>
          <a:prstGeom prst="rect">
            <a:avLst/>
          </a:prstGeom>
        </p:spPr>
      </p:pic>
      <p:pic>
        <p:nvPicPr>
          <p:cNvPr id="8" name="Рисунок 7" descr="C:\Users\K24\Desktop\687151_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46" y="4815840"/>
            <a:ext cx="5014254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Шевно Н.М\ФОТО\2023-2024 уч.год\1 полугодие\Отец Федор\IMG-efe694d57448b4d90ff2d0eeb09763a1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7480" y="1915550"/>
            <a:ext cx="6294120" cy="370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Шевно Н.М\ФОТО\2023-2024 уч.год\1 полугодие\Отец Федор\20231214_1058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6454" y="5685692"/>
            <a:ext cx="6295146" cy="370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219200" y="1885497"/>
            <a:ext cx="492252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ходе встречи учащиеся смогли узнать в какой церкви служит наш гость, о духовном возрождении, духовных ценностях  и традициях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35BA49-024E-4A98-871F-83B06238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15AAF93-A0E0-4594-84DF-4DC9AB7A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89"/>
            <a:ext cx="9601201" cy="128077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3A3FA5C-298B-45F8-9D19-8C4E7944177F}"/>
              </a:ext>
            </a:extLst>
          </p:cNvPr>
          <p:cNvSpPr/>
          <p:nvPr/>
        </p:nvSpPr>
        <p:spPr>
          <a:xfrm>
            <a:off x="1841158" y="196979"/>
            <a:ext cx="724105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Славные имена в науке и образовании</a:t>
            </a:r>
            <a:endParaRPr lang="x-none" sz="3600" b="1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6576B3F-9754-42B9-B39E-648E41B3E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286" y="156112"/>
            <a:ext cx="1536872" cy="1536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20D93D-895C-4C23-B567-097AC74D03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1270" y="1449981"/>
            <a:ext cx="5218628" cy="272475"/>
          </a:xfrm>
          <a:prstGeom prst="rect">
            <a:avLst/>
          </a:prstGeom>
        </p:spPr>
      </p:pic>
      <p:pic>
        <p:nvPicPr>
          <p:cNvPr id="9" name="Рисунок 8" descr="D:\Шевно Н.М\ШАГ\2023-2024\25.01.2024\10000026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1160" y="2194561"/>
            <a:ext cx="6888480" cy="638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93682" y="2564709"/>
            <a:ext cx="4745421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четверг, 25 января,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рамках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информационо-образовательного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проека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«ШАГ» нашу школу посетила начальник отдела ЗАГС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Жодинского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горисполкома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Кухто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Марина Васильевна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390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89"/>
            <a:ext cx="9601201" cy="128077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213360"/>
            <a:ext cx="5897880" cy="9144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</a:rPr>
              <a:t>Защитники Отечества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120D93D-895C-4C23-B567-097AC74D0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02270" y="1008021"/>
            <a:ext cx="5218628" cy="272475"/>
          </a:xfrm>
          <a:prstGeom prst="rect">
            <a:avLst/>
          </a:prstGeom>
        </p:spPr>
      </p:pic>
      <p:pic>
        <p:nvPicPr>
          <p:cNvPr id="1026" name="Picture 2" descr="D:\Шевно Н.М\ШАГ\2023-2024\22.02.2024\100000368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5021" y="1671955"/>
            <a:ext cx="6091238" cy="60912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29640" y="1905000"/>
            <a:ext cx="4160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Monotype Corsiva" pitchFamily="66" charset="0"/>
              </a:rPr>
              <a:t>22 февраля  на встречу с учащимися были приглашены полковник запаса Рудков Юрий Игоревич и капитан запаса Козлов Юрий Евгеньевич</a:t>
            </a:r>
            <a:endParaRPr lang="ru-RU" sz="4000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89"/>
            <a:ext cx="9601201" cy="128077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511176"/>
            <a:ext cx="5471160" cy="93662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</a:rPr>
              <a:t>Защитники Отечества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120D93D-895C-4C23-B567-097AC74D0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3510" y="1328061"/>
            <a:ext cx="5218628" cy="272475"/>
          </a:xfrm>
          <a:prstGeom prst="rect">
            <a:avLst/>
          </a:prstGeom>
        </p:spPr>
      </p:pic>
      <p:pic>
        <p:nvPicPr>
          <p:cNvPr id="2051" name="Picture 3" descr="D:\Шевно Н.М\ШАГ\2023-2024\22.02.2024\100000366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1138"/>
          <a:stretch>
            <a:fillRect/>
          </a:stretch>
        </p:blipFill>
        <p:spPr bwMode="auto">
          <a:xfrm>
            <a:off x="6675120" y="1696381"/>
            <a:ext cx="5836345" cy="3697708"/>
          </a:xfrm>
          <a:prstGeom prst="rect">
            <a:avLst/>
          </a:prstGeom>
          <a:noFill/>
        </p:spPr>
      </p:pic>
      <p:pic>
        <p:nvPicPr>
          <p:cNvPr id="2052" name="Picture 4" descr="D:\Шевно Н.М\ШАГ\2023-2024\22.02.2024\1000003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3440" y="5443684"/>
            <a:ext cx="6788708" cy="38222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46760" y="2468880"/>
            <a:ext cx="3840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Monotype Corsiva" pitchFamily="66" charset="0"/>
              </a:rPr>
              <a:t>В ходе встречи гости рассказали ,почему решили стать  </a:t>
            </a:r>
            <a:r>
              <a:rPr lang="ru-RU" sz="2800" b="1" dirty="0" err="1" smtClean="0">
                <a:solidFill>
                  <a:schemeClr val="accent1"/>
                </a:solidFill>
                <a:latin typeface="Monotype Corsiva" pitchFamily="66" charset="0"/>
              </a:rPr>
              <a:t>Защитникаими</a:t>
            </a:r>
            <a:r>
              <a:rPr lang="ru-RU" sz="2800" b="1" dirty="0" smtClean="0">
                <a:solidFill>
                  <a:schemeClr val="accent1"/>
                </a:solidFill>
                <a:latin typeface="Monotype Corsiva" pitchFamily="66" charset="0"/>
              </a:rPr>
              <a:t> Отечества, где проходили службу. Так же затронули вопросы современной армии, солдатской доблести, готовности к исполнению гражданского долга </a:t>
            </a:r>
            <a:endParaRPr lang="ru-RU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90"/>
            <a:ext cx="9601201" cy="128077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</a:rPr>
              <a:t>Преданные делу и стране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120D93D-895C-4C23-B567-097AC74D0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8680" y="1789833"/>
            <a:ext cx="5714858" cy="298384"/>
          </a:xfrm>
          <a:prstGeom prst="rect">
            <a:avLst/>
          </a:prstGeom>
        </p:spPr>
      </p:pic>
      <p:pic>
        <p:nvPicPr>
          <p:cNvPr id="1026" name="Picture 2" descr="D:\Шевно Н.М\ШАГ\2023-2024\21.03.2024\100000459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6588"/>
          <a:stretch>
            <a:fillRect/>
          </a:stretch>
        </p:blipFill>
        <p:spPr bwMode="auto">
          <a:xfrm rot="5400000">
            <a:off x="7321221" y="1321672"/>
            <a:ext cx="5194453" cy="3983673"/>
          </a:xfrm>
          <a:prstGeom prst="rect">
            <a:avLst/>
          </a:prstGeom>
          <a:noFill/>
        </p:spPr>
      </p:pic>
      <p:pic>
        <p:nvPicPr>
          <p:cNvPr id="1027" name="Picture 3" descr="D:\Шевно Н.М\ШАГ\2023-2024\21.03.2024\1000004590.jpg"/>
          <p:cNvPicPr>
            <a:picLocks noChangeAspect="1" noChangeArrowheads="1"/>
          </p:cNvPicPr>
          <p:nvPr/>
        </p:nvPicPr>
        <p:blipFill>
          <a:blip r:embed="rId5" cstate="print"/>
          <a:srcRect l="4393" t="9712"/>
          <a:stretch>
            <a:fillRect/>
          </a:stretch>
        </p:blipFill>
        <p:spPr bwMode="auto">
          <a:xfrm>
            <a:off x="5577840" y="5974080"/>
            <a:ext cx="5638800" cy="29981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2960" y="2545080"/>
            <a:ext cx="4480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21 марта в ходе информационно-образовательного проекта ШАГ учащиеся 8-11 классов актуализировали знания о государственном управлении Республики Беларусь, познакомились с земляками, которые являются государственными деятелями, представителями органов государственного управления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90"/>
            <a:ext cx="9601201" cy="128077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</a:rPr>
              <a:t>  С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</a:rPr>
              <a:t>заботой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entury Schoolbook" pitchFamily="18" charset="0"/>
              </a:rPr>
              <a:t> о здоровье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120D93D-895C-4C23-B567-097AC74D0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8680" y="1789833"/>
            <a:ext cx="5714858" cy="298384"/>
          </a:xfrm>
          <a:prstGeom prst="rect">
            <a:avLst/>
          </a:prstGeom>
        </p:spPr>
      </p:pic>
      <p:pic>
        <p:nvPicPr>
          <p:cNvPr id="2050" name="Picture 2" descr="D:\Шевно Н.М\ШАГ\2023-2024\25.04.2024\10000063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4105" y="1214755"/>
            <a:ext cx="4568429" cy="60912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63040" y="2392680"/>
            <a:ext cx="50749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25 апреля на встречу  с ребятами была приглашена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врач-валеолог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УЗ «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Жодинская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ЦГБ»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Смальцер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В.Н. Она рассказала какова важнейшая задача белорусской медицины, какие учреждения образования в Республике Беларусь готовят специалистов для здравоохранения, какие условия созданы в нашей стране для сохранения и укрепления здоровья детей, молодежи, взрослых , какими достижениями в области медицины могут гордится белорусы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35BA49-024E-4A98-871F-83B06238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15AAF93-A0E0-4594-84DF-4DC9AB7A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90"/>
            <a:ext cx="9601201" cy="1280777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5290F86-CD4F-4557-9F64-AA9E6700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8" y="238741"/>
            <a:ext cx="3180164" cy="1669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3A3FA5C-298B-45F8-9D19-8C4E7944177F}"/>
              </a:ext>
            </a:extLst>
          </p:cNvPr>
          <p:cNvSpPr/>
          <p:nvPr/>
        </p:nvSpPr>
        <p:spPr>
          <a:xfrm>
            <a:off x="2685928" y="238741"/>
            <a:ext cx="742974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 весёлых стартов до спортивных вершин</a:t>
            </a:r>
            <a:endParaRPr lang="x-none" sz="3600" b="1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2E80EE1-8A06-4AD3-8ACD-8A3BEFB23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91485" y="1401302"/>
            <a:ext cx="5218628" cy="272475"/>
          </a:xfrm>
          <a:prstGeom prst="rect">
            <a:avLst/>
          </a:prstGeom>
        </p:spPr>
      </p:pic>
      <p:pic>
        <p:nvPicPr>
          <p:cNvPr id="9" name="Рисунок 8" descr="D:\Шевно Н.М\ФОТО\2023-2024 уч.год\1 полугодие\ШАГ\28.09.2023\20230928_1509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1" y="2202766"/>
            <a:ext cx="6172200" cy="631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48640" y="2600232"/>
            <a:ext cx="557784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 встречу с учащимися были приглашены директор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ГУ «СДЮШОР г.Жодино»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Чубис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Екатерина Владимировна и тренер-преподаватель отделения «Самбо»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Каперский Игорь Владимирович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053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90"/>
            <a:ext cx="9601201" cy="1280777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5290F86-CD4F-4557-9F64-AA9E6700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8" y="238741"/>
            <a:ext cx="3180164" cy="1669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0400" y="44196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 весёлых стартов до спортивных вершин</a:t>
            </a:r>
            <a:endParaRPr lang="x-none" sz="3600" b="1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E80EE1-8A06-4AD3-8ACD-8A3BEFB23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61005" y="1553702"/>
            <a:ext cx="5218628" cy="275098"/>
          </a:xfrm>
          <a:prstGeom prst="rect">
            <a:avLst/>
          </a:prstGeom>
        </p:spPr>
      </p:pic>
      <p:pic>
        <p:nvPicPr>
          <p:cNvPr id="8" name="Рисунок 7" descr="C:\Users\K24\Desktop\NpV_ZWTvEzvj82VyskbwjUwv3YwP0pV5tRWZxuhZe6gkAWwdEHEhkBszZlAzUI3-iaQpw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6050" y="1706880"/>
            <a:ext cx="4072670" cy="428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K24\Desktop\20180223_1004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602" y="5669280"/>
            <a:ext cx="5595278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K24\Desktop\ooOtYPlWTS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7960" y="5985803"/>
            <a:ext cx="5257800" cy="335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158240" y="2247882"/>
            <a:ext cx="694944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Екатерина Владимировна рассказала ребятам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 ГУ «СДЮШОР № 1 г. Жодино», о его основных направлениях, какими видами спорта и с какого возраста можно заниматься. Игорь Владимирович остановился более подробно на таких видах спорта, как самбо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 дзюдо. Учащиеся прослушали информацию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 смогли задать интересующие вопросы,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 некоторые из ребят захотели записаться в секции.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90"/>
            <a:ext cx="9601201" cy="1280777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5290F86-CD4F-4557-9F64-AA9E6700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38" y="238741"/>
            <a:ext cx="3180164" cy="1669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0400" y="18288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От весёлых стартов до спортивных вершин</a:t>
            </a:r>
            <a:endParaRPr lang="x-none" sz="3600" b="1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2E80EE1-8A06-4AD3-8ACD-8A3BEFB23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30525" y="1340342"/>
            <a:ext cx="5218628" cy="275098"/>
          </a:xfrm>
          <a:prstGeom prst="rect">
            <a:avLst/>
          </a:prstGeom>
        </p:spPr>
      </p:pic>
      <p:pic>
        <p:nvPicPr>
          <p:cNvPr id="8" name="Рисунок 7" descr="D:\Шевно Н.М\ФОТО\2023-2024 уч.год\1 полугодие\ШАГ\28.09.2023\20230928_1421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941341"/>
            <a:ext cx="6248400" cy="368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Шевно Н.М\ФОТО\2023-2024 уч.год\1 полугодие\ШАГ\28.09.2023\10000032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642" y="5051474"/>
            <a:ext cx="2899996" cy="38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Шевно Н.М\ФОТО\2023-2024 уч.год\1 полугодие\ШАГ\28.09.2023\10000032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7817" y="6019800"/>
            <a:ext cx="4454623" cy="306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Шевно Н.М\ФОТО\2023-2024 уч.год\1 полугодие\ШАГ\28.09.2023\100000326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61960" y="6419556"/>
            <a:ext cx="4421798" cy="318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87680" y="2174609"/>
            <a:ext cx="56692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 еще ребята узнали, что у Игоря Владимировича есть интересное хобби: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он увлекается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пирографией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 Этим видом деятельности он занимается уже более 40 лет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35BA49-024E-4A98-871F-83B06238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15AAF93-A0E0-4594-84DF-4DC9AB7A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89"/>
            <a:ext cx="9601201" cy="128077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3A3FA5C-298B-45F8-9D19-8C4E7944177F}"/>
              </a:ext>
            </a:extLst>
          </p:cNvPr>
          <p:cNvSpPr/>
          <p:nvPr/>
        </p:nvSpPr>
        <p:spPr>
          <a:xfrm>
            <a:off x="2236572" y="196979"/>
            <a:ext cx="74297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3600" b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Семья – начало всех начал</a:t>
            </a:r>
            <a:endParaRPr lang="x-none" sz="3600" b="1" dirty="0">
              <a:ln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2015077-2BE1-488B-91A5-E9B7136DAA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81" y="154897"/>
            <a:ext cx="1865608" cy="17344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CE9F627-AF99-4F37-8C05-5FACEDE61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58043" y="843310"/>
            <a:ext cx="5218628" cy="272475"/>
          </a:xfrm>
          <a:prstGeom prst="rect">
            <a:avLst/>
          </a:prstGeom>
        </p:spPr>
      </p:pic>
      <p:pic>
        <p:nvPicPr>
          <p:cNvPr id="10" name="Рисунок 9" descr="C:\Users\K24\Downloads\20240206_110541.jpg"/>
          <p:cNvPicPr/>
          <p:nvPr/>
        </p:nvPicPr>
        <p:blipFill>
          <a:blip r:embed="rId5" cstate="print"/>
          <a:srcRect l="1654" t="5699" r="1557" b="2073"/>
          <a:stretch>
            <a:fillRect/>
          </a:stretch>
        </p:blipFill>
        <p:spPr bwMode="auto">
          <a:xfrm>
            <a:off x="6336469" y="1783080"/>
            <a:ext cx="6267011" cy="635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6720" y="3206368"/>
            <a:ext cx="588264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этот день на встречу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 ребятами нашей школы был приглашен священник Виталий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Грак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237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9" y="-1603289"/>
            <a:ext cx="9601201" cy="12807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015077-2BE1-488B-91A5-E9B7136DAA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481" y="154897"/>
            <a:ext cx="1865608" cy="17344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0800" y="426720"/>
            <a:ext cx="6873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Семья – начало всех начал</a:t>
            </a:r>
            <a:endParaRPr lang="x-none" sz="3600" b="1" dirty="0">
              <a:ln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CE9F627-AF99-4F37-8C05-5FACEDE61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17123" y="1087150"/>
            <a:ext cx="5218628" cy="272475"/>
          </a:xfrm>
          <a:prstGeom prst="rect">
            <a:avLst/>
          </a:prstGeom>
        </p:spPr>
      </p:pic>
      <p:pic>
        <p:nvPicPr>
          <p:cNvPr id="9" name="Рисунок 8" descr="D:\Шевно Н.М\ФОТО\2023-2024 уч.год\1 полугодие\ШАГ\26.10.2023\20231026_1433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240" y="4023360"/>
            <a:ext cx="6690360" cy="44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057400" y="1455083"/>
            <a:ext cx="871728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Священник Виталий рассказал учащимся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 ценности семьи в обществе, о том что в семье человек рождается не только физически, но и духовно. Семья – это дом, место, где всегда поймут и поддержат, помогут решить проблемы и искренне разделят радость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D:\Шевно Н.М\ФОТО\2023-2024 уч.год\1 полугодие\ШАГ\26.10.2023\20231026_1340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15840"/>
            <a:ext cx="661416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35BA49-024E-4A98-871F-83B06238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15AAF93-A0E0-4594-84DF-4DC9AB7A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7" y="-1603290"/>
            <a:ext cx="9601201" cy="128077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3A3FA5C-298B-45F8-9D19-8C4E7944177F}"/>
              </a:ext>
            </a:extLst>
          </p:cNvPr>
          <p:cNvSpPr/>
          <p:nvPr/>
        </p:nvSpPr>
        <p:spPr>
          <a:xfrm>
            <a:off x="1841158" y="196979"/>
            <a:ext cx="724105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 этой красе величавой есть доля труда моего</a:t>
            </a:r>
            <a:endParaRPr lang="x-none" sz="3600" b="1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6C24526-0005-47AE-87CB-05F311277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630" y="274320"/>
            <a:ext cx="1751786" cy="17517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8A4BE0F-5618-42D6-B442-A8F088F9E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31896" y="1439030"/>
            <a:ext cx="5218628" cy="272475"/>
          </a:xfrm>
          <a:prstGeom prst="rect">
            <a:avLst/>
          </a:prstGeom>
        </p:spPr>
      </p:pic>
      <p:pic>
        <p:nvPicPr>
          <p:cNvPr id="9" name="Рисунок 8" descr="D:\Шевно Н.М\ШАГ\2023-2024\23.11.2023\IMG-6fa5409de5c412a9c57c586c33ccea00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2640" y="1798320"/>
            <a:ext cx="6644640" cy="669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01040" y="2844473"/>
            <a:ext cx="496824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 встречу к  учащимся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8-11 классов была приглашена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заместитель директора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 идеологической работе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ОАО «</a:t>
            </a:r>
            <a:r>
              <a:rPr kumimoji="0" lang="be-BY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Світанак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»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Шишко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Елена Ивановна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739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7" y="-1603290"/>
            <a:ext cx="9601201" cy="12807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6C24526-0005-47AE-87CB-05F311277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590" y="77559"/>
            <a:ext cx="1751786" cy="17517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7920" y="350520"/>
            <a:ext cx="7193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 этой красе величавой есть доля труда моего</a:t>
            </a:r>
            <a:endParaRPr lang="x-none" sz="3600" b="1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8A4BE0F-5618-42D6-B442-A8F088F9E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87216" y="1484750"/>
            <a:ext cx="5218628" cy="272475"/>
          </a:xfrm>
          <a:prstGeom prst="rect">
            <a:avLst/>
          </a:prstGeom>
        </p:spPr>
      </p:pic>
      <p:pic>
        <p:nvPicPr>
          <p:cNvPr id="8" name="Рисунок 7" descr="D:\Шевно Н.М\ШАГ\2023-2024\23.11.2023\IMG-9bc5b02cb8d51383f9523d5990d1f280-V.jpg"/>
          <p:cNvPicPr/>
          <p:nvPr/>
        </p:nvPicPr>
        <p:blipFill>
          <a:blip r:embed="rId5" cstate="print"/>
          <a:srcRect l="5445" r="9555"/>
          <a:stretch>
            <a:fillRect/>
          </a:stretch>
        </p:blipFill>
        <p:spPr bwMode="auto">
          <a:xfrm>
            <a:off x="350520" y="5577840"/>
            <a:ext cx="5425440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K24\Desktop\IMG_1260-72ab4c8c74ca1ca599955f84acf47492843f2127-20dca6f85df83f9c6908c841bb9c7d1c0e06be0c-4059936e44d1de72f839f6ede43fac976621c93f.jpg"/>
          <p:cNvPicPr/>
          <p:nvPr/>
        </p:nvPicPr>
        <p:blipFill>
          <a:blip r:embed="rId6" cstate="print"/>
          <a:srcRect r="8953"/>
          <a:stretch>
            <a:fillRect/>
          </a:stretch>
        </p:blipFill>
        <p:spPr bwMode="auto">
          <a:xfrm>
            <a:off x="7493536" y="2667000"/>
            <a:ext cx="5048983" cy="344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78280" y="1708513"/>
            <a:ext cx="59893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Елена Ивановна рассказала ребятам о своем трудовом пути,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 том какую должность занимает и что входит в ее обязанности. Затем более подробно остановилась на деятельности ОАО «</a:t>
            </a:r>
            <a:r>
              <a:rPr kumimoji="0" lang="be-BY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Світанак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be-BY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и подарила участникам встречи рекламную продукцию.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e-BY" sz="28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 завершении ребята смогли задать интересующие вопрсы</a:t>
            </a:r>
            <a:endParaRPr kumimoji="0" lang="be-BY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C:\Users\K24\Desktop\novoe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2629" y="5471160"/>
            <a:ext cx="5245931" cy="390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35BA49-024E-4A98-871F-83B06238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15AAF93-A0E0-4594-84DF-4DC9AB7A9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307608-E143-49FA-A69F-D94C534563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03287" y="-1603290"/>
            <a:ext cx="9601201" cy="128077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3A3FA5C-298B-45F8-9D19-8C4E7944177F}"/>
              </a:ext>
            </a:extLst>
          </p:cNvPr>
          <p:cNvSpPr/>
          <p:nvPr/>
        </p:nvSpPr>
        <p:spPr>
          <a:xfrm>
            <a:off x="1841158" y="196979"/>
            <a:ext cx="724105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Хранители прекрасного</a:t>
            </a:r>
            <a:endParaRPr lang="x-none" sz="3600" b="1" dirty="0">
              <a:ln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24AAFFF-1D2D-40DC-BD36-A84869BAD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835" t="2466" r="18834" b="2669"/>
          <a:stretch/>
        </p:blipFill>
        <p:spPr>
          <a:xfrm>
            <a:off x="197709" y="196979"/>
            <a:ext cx="1989438" cy="1892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18FC681-9C85-465D-9C27-DE5E0BC72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28804" y="885032"/>
            <a:ext cx="5218628" cy="272475"/>
          </a:xfrm>
          <a:prstGeom prst="rect">
            <a:avLst/>
          </a:prstGeom>
        </p:spPr>
      </p:pic>
      <p:pic>
        <p:nvPicPr>
          <p:cNvPr id="9" name="Рисунок 8" descr="D:\Шевно Н.М\ШАГ\2023-2024\19.12.2023\IMG-2a3a9ab100b45bee7882671e64097b84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320" y="1889760"/>
            <a:ext cx="6583680" cy="687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24840" y="2657901"/>
            <a:ext cx="527304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19 декабря в нашей школе прошла встреча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3071C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 иереем Федором Малеевым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192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520</Words>
  <Application>Microsoft Office PowerPoint</Application>
  <PresentationFormat>A3 (297x420 мм)</PresentationFormat>
  <Paragraphs>53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Защитники Отечества</vt:lpstr>
      <vt:lpstr>Защитники Отечества</vt:lpstr>
      <vt:lpstr>Преданные делу и стране</vt:lpstr>
      <vt:lpstr>  С заботой о здоровье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Zampov</dc:creator>
  <cp:lastModifiedBy>K24</cp:lastModifiedBy>
  <cp:revision>28</cp:revision>
  <dcterms:created xsi:type="dcterms:W3CDTF">2024-02-14T11:37:42Z</dcterms:created>
  <dcterms:modified xsi:type="dcterms:W3CDTF">2024-05-10T11:08:47Z</dcterms:modified>
</cp:coreProperties>
</file>